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3" r:id="rId2"/>
    <p:sldId id="262" r:id="rId3"/>
    <p:sldId id="284" r:id="rId4"/>
    <p:sldId id="269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2" autoAdjust="0"/>
    <p:restoredTop sz="94687" autoAdjust="0"/>
  </p:normalViewPr>
  <p:slideViewPr>
    <p:cSldViewPr>
      <p:cViewPr>
        <p:scale>
          <a:sx n="94" d="100"/>
          <a:sy n="94" d="100"/>
        </p:scale>
        <p:origin x="-9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8E95C96-2E4D-44D0-AD44-B96ED40B3E17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DF27FB7-7157-4487-A393-81FB1B110B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X6IO_NZ9S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sandler@gavilan.edu" TargetMode="External"/><Relationship Id="rId2" Type="http://schemas.openxmlformats.org/officeDocument/2006/relationships/hyperlink" Target="mailto:slarose@gavilan.edu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avilan.edu/student/civic/Resources%20for%20Faculty.php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620000" cy="3810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hlinkClick r:id="rId2"/>
              </a:rPr>
              <a:t>A Window Into One Book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latin typeface="Californian FB" panose="0207040306080B030204" pitchFamily="18" charset="0"/>
              </a:rPr>
              <a:t>One Book</a:t>
            </a:r>
            <a:br>
              <a:rPr lang="en-US" sz="4400" dirty="0" smtClean="0">
                <a:latin typeface="Californian FB" panose="0207040306080B030204" pitchFamily="18" charset="0"/>
              </a:rPr>
            </a:br>
            <a:r>
              <a:rPr lang="en-US" sz="4400" dirty="0" smtClean="0">
                <a:latin typeface="Californian FB" panose="0207040306080B030204" pitchFamily="18" charset="0"/>
              </a:rPr>
              <a:t>~</a:t>
            </a:r>
            <a:br>
              <a:rPr lang="en-US" sz="4400" dirty="0" smtClean="0">
                <a:latin typeface="Californian FB" panose="0207040306080B030204" pitchFamily="18" charset="0"/>
              </a:rPr>
            </a:br>
            <a:r>
              <a:rPr lang="en-US" sz="4400" dirty="0" smtClean="0">
                <a:latin typeface="Californian FB" panose="0207040306080B030204" pitchFamily="18" charset="0"/>
              </a:rPr>
              <a:t>Many Perspectives</a:t>
            </a:r>
            <a:br>
              <a:rPr lang="en-US" sz="4400" dirty="0" smtClean="0">
                <a:latin typeface="Californian FB" panose="0207040306080B030204" pitchFamily="18" charset="0"/>
              </a:rPr>
            </a:br>
            <a:r>
              <a:rPr lang="en-US" sz="4400" dirty="0" smtClean="0">
                <a:latin typeface="Californian FB" panose="0207040306080B030204" pitchFamily="18" charset="0"/>
              </a:rPr>
              <a:t>~</a:t>
            </a:r>
            <a:br>
              <a:rPr lang="en-US" sz="4400" dirty="0" smtClean="0">
                <a:latin typeface="Californian FB" panose="0207040306080B030204" pitchFamily="18" charset="0"/>
              </a:rPr>
            </a:br>
            <a:r>
              <a:rPr lang="en-US" sz="4400" dirty="0" smtClean="0">
                <a:latin typeface="Californian FB" panose="0207040306080B030204" pitchFamily="18" charset="0"/>
              </a:rPr>
              <a:t>One Community</a:t>
            </a:r>
            <a:r>
              <a:rPr lang="en-US" sz="6700" dirty="0">
                <a:latin typeface="Californian FB" panose="0207040306080B030204" pitchFamily="18" charset="0"/>
              </a:rPr>
              <a:t/>
            </a:r>
            <a:br>
              <a:rPr lang="en-US" sz="6700" dirty="0">
                <a:latin typeface="Californian FB" panose="0207040306080B030204" pitchFamily="18" charset="0"/>
              </a:rPr>
            </a:br>
            <a:endParaRPr lang="en-US" sz="6700" dirty="0">
              <a:latin typeface="Californian FB" panose="0207040306080B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617728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Civic Engagement, part of the Title V Grant initiative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39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71" y="-14111"/>
            <a:ext cx="3155258" cy="2994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133904"/>
            <a:ext cx="784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2"/>
                </a:solidFill>
              </a:rPr>
              <a:t>One Book Values Include: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Building community (on and off campus)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Creating opportunities for Social and Academic Engagement across the campus and across disciplines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Building bridges between literacy and engagement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Building partnerships through inquiry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chemeClr val="tx2"/>
                </a:solidFill>
              </a:rPr>
              <a:t>Deepening </a:t>
            </a:r>
            <a:r>
              <a:rPr lang="en-US" sz="1600" dirty="0">
                <a:solidFill>
                  <a:schemeClr val="tx2"/>
                </a:solidFill>
              </a:rPr>
              <a:t>the ways we experience a text by being inclusive and honoring multiple perspectives: </a:t>
            </a:r>
            <a:r>
              <a:rPr lang="en-US" sz="1600" dirty="0" smtClean="0">
                <a:solidFill>
                  <a:schemeClr val="tx2"/>
                </a:solidFill>
              </a:rPr>
              <a:t>“Reading the world always precedes reading the word, and reading the word implies continually reading the word” </a:t>
            </a:r>
            <a:r>
              <a:rPr lang="en-US" sz="1600" dirty="0">
                <a:solidFill>
                  <a:schemeClr val="tx2"/>
                </a:solidFill>
              </a:rPr>
              <a:t>(Paulo </a:t>
            </a:r>
            <a:r>
              <a:rPr lang="en-US" sz="1600" dirty="0" err="1">
                <a:solidFill>
                  <a:schemeClr val="tx2"/>
                </a:solidFill>
              </a:rPr>
              <a:t>Friere</a:t>
            </a:r>
            <a:r>
              <a:rPr lang="en-US" sz="1600" dirty="0">
                <a:solidFill>
                  <a:schemeClr val="tx2"/>
                </a:solidFill>
              </a:rPr>
              <a:t>)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??? 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543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124200"/>
            <a:ext cx="7543800" cy="3048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</a:t>
            </a:r>
            <a:r>
              <a:rPr lang="en-US" sz="2800" dirty="0">
                <a:solidFill>
                  <a:schemeClr val="tx1"/>
                </a:solidFill>
              </a:rPr>
              <a:t>might One Book look like on our campus?</a:t>
            </a:r>
          </a:p>
          <a:p>
            <a:r>
              <a:rPr lang="en-US" sz="2800" dirty="0">
                <a:solidFill>
                  <a:schemeClr val="tx1"/>
                </a:solidFill>
              </a:rPr>
              <a:t>Speaker Series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Poster Expos</a:t>
            </a:r>
          </a:p>
          <a:p>
            <a:r>
              <a:rPr lang="en-US" sz="2800" dirty="0">
                <a:solidFill>
                  <a:schemeClr val="tx1"/>
                </a:solidFill>
              </a:rPr>
              <a:t>Graffiti Walls</a:t>
            </a:r>
          </a:p>
          <a:p>
            <a:r>
              <a:rPr lang="en-US" sz="2800" dirty="0">
                <a:solidFill>
                  <a:schemeClr val="tx1"/>
                </a:solidFill>
              </a:rPr>
              <a:t>Photo contests around </a:t>
            </a:r>
            <a:r>
              <a:rPr lang="en-US" sz="2800" dirty="0" smtClean="0">
                <a:solidFill>
                  <a:schemeClr val="tx1"/>
                </a:solidFill>
              </a:rPr>
              <a:t>themes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Film Viewing and Discussion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Open </a:t>
            </a:r>
            <a:r>
              <a:rPr lang="en-US" sz="2800" dirty="0" smtClean="0">
                <a:solidFill>
                  <a:schemeClr val="tx1"/>
                </a:solidFill>
              </a:rPr>
              <a:t>Mic/Performance (poetry, prose, drama, etc.)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Debates/Inquiry question activities or events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Cross discipline partnerships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Campus-Community partnerships (Libraries, book stores, book clubs, etc.)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"/>
            <a:ext cx="5214938" cy="271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3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139" y="3733800"/>
            <a:ext cx="3581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 smtClean="0">
                <a:latin typeface="+mn-lt"/>
              </a:rPr>
              <a:t>How </a:t>
            </a:r>
            <a:r>
              <a:rPr lang="en-US" sz="3200" dirty="0" smtClean="0">
                <a:latin typeface="+mn-lt"/>
              </a:rPr>
              <a:t>can you help?</a:t>
            </a:r>
            <a:endParaRPr lang="en-US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89940" y="4297680"/>
            <a:ext cx="7543800" cy="1600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Let </a:t>
            </a:r>
            <a:r>
              <a:rPr lang="en-US" dirty="0" smtClean="0"/>
              <a:t>us know if you are interested next semester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Tell us ideas/ give us feedback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Potential activities/ guest speakers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Anything else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7040" y="58674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Contact Sydney LaRose (</a:t>
            </a:r>
            <a:r>
              <a:rPr lang="en-US" sz="1400" dirty="0" smtClean="0">
                <a:hlinkClick r:id="rId2"/>
              </a:rPr>
              <a:t>slarose@gavilan.edu</a:t>
            </a:r>
            <a:r>
              <a:rPr lang="en-US" sz="1400" dirty="0" smtClean="0"/>
              <a:t>) or Scott Sandler (</a:t>
            </a:r>
            <a:r>
              <a:rPr lang="en-US" sz="1400" dirty="0" smtClean="0">
                <a:solidFill>
                  <a:srgbClr val="000000"/>
                </a:solidFill>
                <a:hlinkClick r:id="rId3"/>
              </a:rPr>
              <a:t>Ssandler@gavilan.edu</a:t>
            </a:r>
            <a:r>
              <a:rPr lang="en-US" sz="1400" dirty="0" smtClean="0">
                <a:solidFill>
                  <a:srgbClr val="000000"/>
                </a:solidFill>
              </a:rPr>
              <a:t>) </a:t>
            </a:r>
            <a:r>
              <a:rPr lang="en-US" sz="1400" dirty="0" smtClean="0"/>
              <a:t>for more information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274318"/>
            <a:ext cx="9144000" cy="16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4724" y="1932652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Resources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43265" y="2483882"/>
            <a:ext cx="7543800" cy="140231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200 </a:t>
            </a:r>
            <a:r>
              <a:rPr lang="en-US" dirty="0" smtClean="0"/>
              <a:t>student books </a:t>
            </a:r>
            <a:r>
              <a:rPr lang="en-US" dirty="0"/>
              <a:t>purchased with Equity </a:t>
            </a:r>
            <a:r>
              <a:rPr lang="en-US" dirty="0" smtClean="0"/>
              <a:t>money</a:t>
            </a:r>
            <a:endParaRPr lang="en-US" dirty="0"/>
          </a:p>
          <a:p>
            <a:r>
              <a:rPr lang="en-US" sz="2200" dirty="0" smtClean="0"/>
              <a:t>Themes and sample curricula on Gavilan </a:t>
            </a:r>
            <a:r>
              <a:rPr lang="en-US" sz="2200" dirty="0"/>
              <a:t>One Book </a:t>
            </a:r>
            <a:r>
              <a:rPr lang="en-US" sz="2200" dirty="0">
                <a:hlinkClick r:id="rId5"/>
              </a:rPr>
              <a:t>web </a:t>
            </a:r>
            <a:r>
              <a:rPr lang="en-US" sz="2200" dirty="0" smtClean="0">
                <a:hlinkClick r:id="rId5"/>
              </a:rPr>
              <a:t>page</a:t>
            </a:r>
            <a:endParaRPr lang="en-US" sz="2200" dirty="0"/>
          </a:p>
          <a:p>
            <a:r>
              <a:rPr lang="en-US" dirty="0" smtClean="0"/>
              <a:t>Attend Brown Bag – Thursday, Nov. 16</a:t>
            </a:r>
            <a:r>
              <a:rPr lang="en-US" baseline="30000" dirty="0" smtClean="0"/>
              <a:t>th</a:t>
            </a:r>
            <a:r>
              <a:rPr lang="en-US" dirty="0" smtClean="0"/>
              <a:t> at 5:00 in the TLC</a:t>
            </a:r>
          </a:p>
        </p:txBody>
      </p:sp>
    </p:spTree>
    <p:extLst>
      <p:ext uri="{BB962C8B-B14F-4D97-AF65-F5344CB8AC3E}">
        <p14:creationId xmlns:p14="http://schemas.microsoft.com/office/powerpoint/2010/main" val="10513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1088</TotalTime>
  <Words>221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A Window Into One Book  One Book ~ Many Perspectives ~ One Community </vt:lpstr>
      <vt:lpstr>             </vt:lpstr>
      <vt:lpstr>DREAMS</vt:lpstr>
      <vt:lpstr> How can you help?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Cookies and Conversation</dc:title>
  <dc:creator>AutoBVT</dc:creator>
  <cp:lastModifiedBy>Administrator</cp:lastModifiedBy>
  <cp:revision>74</cp:revision>
  <cp:lastPrinted>2017-11-07T19:00:03Z</cp:lastPrinted>
  <dcterms:created xsi:type="dcterms:W3CDTF">2016-04-25T19:03:04Z</dcterms:created>
  <dcterms:modified xsi:type="dcterms:W3CDTF">2017-11-07T19:05:04Z</dcterms:modified>
</cp:coreProperties>
</file>